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3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3298747"/>
            <a:ext cx="8015383" cy="156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04AAD"/>
                </a:solidFill>
                <a:latin typeface="Open Sans Extra Bold"/>
              </a:rPr>
              <a:t>Bookmarks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98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By: Dhir Patel</a:t>
            </a:r>
          </a:p>
          <a:p>
            <a:pPr>
              <a:lnSpc>
                <a:spcPts val="3855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0585" t="0" r="-10585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643475"/>
            <a:ext cx="4372893" cy="1021955"/>
          </a:xfrm>
          <a:custGeom>
            <a:avLst/>
            <a:gdLst/>
            <a:ahLst/>
            <a:cxnLst/>
            <a:rect r="r" b="b" t="t" l="l"/>
            <a:pathLst>
              <a:path h="1021955" w="4372893">
                <a:moveTo>
                  <a:pt x="0" y="0"/>
                </a:moveTo>
                <a:lnTo>
                  <a:pt x="4372893" y="0"/>
                </a:lnTo>
                <a:lnTo>
                  <a:pt x="4372893" y="1021955"/>
                </a:lnTo>
                <a:lnTo>
                  <a:pt x="0" y="1021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SDLC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Jira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Demo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13965" y="3222574"/>
            <a:ext cx="11552885" cy="7301231"/>
            <a:chOff x="0" y="0"/>
            <a:chExt cx="3042735" cy="19229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42735" cy="1922958"/>
            </a:xfrm>
            <a:custGeom>
              <a:avLst/>
              <a:gdLst/>
              <a:ahLst/>
              <a:cxnLst/>
              <a:rect r="r" b="b" t="t" l="l"/>
              <a:pathLst>
                <a:path h="1922958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922958"/>
                  </a:lnTo>
                  <a:lnTo>
                    <a:pt x="0" y="1922958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42735" cy="1961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88217" y="0"/>
            <a:ext cx="9602182" cy="10287000"/>
          </a:xfrm>
          <a:custGeom>
            <a:avLst/>
            <a:gdLst/>
            <a:ahLst/>
            <a:cxnLst/>
            <a:rect r="r" b="b" t="t" l="l"/>
            <a:pathLst>
              <a:path h="10287000" w="9602182">
                <a:moveTo>
                  <a:pt x="0" y="0"/>
                </a:moveTo>
                <a:lnTo>
                  <a:pt x="9602182" y="0"/>
                </a:lnTo>
                <a:lnTo>
                  <a:pt x="96021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01" t="-242" r="-5715" b="-24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05947" y="4163600"/>
            <a:ext cx="5445521" cy="44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4266" indent="-452133" lvl="1">
              <a:lnSpc>
                <a:spcPts val="5863"/>
              </a:lnSpc>
              <a:buFont typeface="Arial"/>
              <a:buChar char="•"/>
            </a:pPr>
            <a:r>
              <a:rPr lang="en-US" sz="4188">
                <a:solidFill>
                  <a:srgbClr val="FDFDFD"/>
                </a:solidFill>
                <a:latin typeface="Canva Sans Bold"/>
              </a:rPr>
              <a:t>Planning</a:t>
            </a:r>
          </a:p>
          <a:p>
            <a:pPr algn="ctr" marL="904266" indent="-452133" lvl="1">
              <a:lnSpc>
                <a:spcPts val="5863"/>
              </a:lnSpc>
              <a:buFont typeface="Arial"/>
              <a:buChar char="•"/>
            </a:pPr>
            <a:r>
              <a:rPr lang="en-US" sz="4188">
                <a:solidFill>
                  <a:srgbClr val="FDFDFD"/>
                </a:solidFill>
                <a:latin typeface="Canva Sans Bold"/>
              </a:rPr>
              <a:t>Designing</a:t>
            </a:r>
          </a:p>
          <a:p>
            <a:pPr algn="ctr" marL="904266" indent="-452133" lvl="1">
              <a:lnSpc>
                <a:spcPts val="5863"/>
              </a:lnSpc>
              <a:buFont typeface="Arial"/>
              <a:buChar char="•"/>
            </a:pPr>
            <a:r>
              <a:rPr lang="en-US" sz="4188">
                <a:solidFill>
                  <a:srgbClr val="FDFDFD"/>
                </a:solidFill>
                <a:latin typeface="Canva Sans Bold"/>
              </a:rPr>
              <a:t>Coding</a:t>
            </a:r>
          </a:p>
          <a:p>
            <a:pPr algn="ctr" marL="904266" indent="-452133" lvl="1">
              <a:lnSpc>
                <a:spcPts val="5863"/>
              </a:lnSpc>
              <a:buFont typeface="Arial"/>
              <a:buChar char="•"/>
            </a:pPr>
            <a:r>
              <a:rPr lang="en-US" sz="4188">
                <a:solidFill>
                  <a:srgbClr val="FDFDFD"/>
                </a:solidFill>
                <a:latin typeface="Canva Sans Bold"/>
              </a:rPr>
              <a:t>Testing</a:t>
            </a:r>
          </a:p>
          <a:p>
            <a:pPr algn="ctr" marL="904266" indent="-452133" lvl="1">
              <a:lnSpc>
                <a:spcPts val="5863"/>
              </a:lnSpc>
              <a:buFont typeface="Arial"/>
              <a:buChar char="•"/>
            </a:pPr>
            <a:r>
              <a:rPr lang="en-US" sz="4188">
                <a:solidFill>
                  <a:srgbClr val="FDFDFD"/>
                </a:solidFill>
                <a:latin typeface="Canva Sans Bold"/>
              </a:rPr>
              <a:t>Deploying</a:t>
            </a:r>
          </a:p>
          <a:p>
            <a:pPr algn="ctr" marL="904266" indent="-452133" lvl="1">
              <a:lnSpc>
                <a:spcPts val="5863"/>
              </a:lnSpc>
              <a:buFont typeface="Arial"/>
              <a:buChar char="•"/>
            </a:pPr>
            <a:r>
              <a:rPr lang="en-US" sz="4188">
                <a:solidFill>
                  <a:srgbClr val="FDFDFD"/>
                </a:solidFill>
                <a:latin typeface="Canva Sans Bold"/>
              </a:rPr>
              <a:t>Maintaining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82673" y="21465"/>
            <a:ext cx="7692069" cy="191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9"/>
              </a:lnSpc>
            </a:pPr>
            <a:r>
              <a:rPr lang="en-US" sz="5527">
                <a:solidFill>
                  <a:srgbClr val="004AAD"/>
                </a:solidFill>
                <a:latin typeface="Canva Sans Bold"/>
              </a:rPr>
              <a:t>Software Devlopment</a:t>
            </a:r>
          </a:p>
          <a:p>
            <a:pPr algn="ctr">
              <a:lnSpc>
                <a:spcPts val="7739"/>
              </a:lnSpc>
            </a:pPr>
            <a:r>
              <a:rPr lang="en-US" sz="5527">
                <a:solidFill>
                  <a:srgbClr val="004AAD"/>
                </a:solidFill>
                <a:latin typeface="Canva Sans Bold"/>
              </a:rPr>
              <a:t>Life Cycle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9630" y="1796176"/>
            <a:ext cx="14828740" cy="7658947"/>
          </a:xfrm>
          <a:custGeom>
            <a:avLst/>
            <a:gdLst/>
            <a:ahLst/>
            <a:cxnLst/>
            <a:rect r="r" b="b" t="t" l="l"/>
            <a:pathLst>
              <a:path h="7658947" w="14828740">
                <a:moveTo>
                  <a:pt x="0" y="0"/>
                </a:moveTo>
                <a:lnTo>
                  <a:pt x="14828740" y="0"/>
                </a:lnTo>
                <a:lnTo>
                  <a:pt x="14828740" y="7658947"/>
                </a:lnTo>
                <a:lnTo>
                  <a:pt x="0" y="7658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3088" y="141605"/>
            <a:ext cx="151018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Home 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49179" y="1674021"/>
            <a:ext cx="14645733" cy="7584279"/>
          </a:xfrm>
          <a:custGeom>
            <a:avLst/>
            <a:gdLst/>
            <a:ahLst/>
            <a:cxnLst/>
            <a:rect r="r" b="b" t="t" l="l"/>
            <a:pathLst>
              <a:path h="7584279" w="14645733">
                <a:moveTo>
                  <a:pt x="0" y="0"/>
                </a:moveTo>
                <a:lnTo>
                  <a:pt x="14645733" y="0"/>
                </a:lnTo>
                <a:lnTo>
                  <a:pt x="14645733" y="7584279"/>
                </a:lnTo>
                <a:lnTo>
                  <a:pt x="0" y="758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3088" y="141605"/>
            <a:ext cx="151018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Login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4239" y="1334569"/>
            <a:ext cx="15439522" cy="7923731"/>
          </a:xfrm>
          <a:custGeom>
            <a:avLst/>
            <a:gdLst/>
            <a:ahLst/>
            <a:cxnLst/>
            <a:rect r="r" b="b" t="t" l="l"/>
            <a:pathLst>
              <a:path h="7923731" w="15439522">
                <a:moveTo>
                  <a:pt x="0" y="0"/>
                </a:moveTo>
                <a:lnTo>
                  <a:pt x="15439522" y="0"/>
                </a:lnTo>
                <a:lnTo>
                  <a:pt x="15439522" y="7923731"/>
                </a:lnTo>
                <a:lnTo>
                  <a:pt x="0" y="792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31027" y="141605"/>
            <a:ext cx="12259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Jira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8366" y="2485326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18366" y="4807681"/>
            <a:ext cx="2706695" cy="2696122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5061" r="223" b="-506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736916" y="5778432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36916" y="6339014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36916" y="6907158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703" r="0" b="-370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0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6745"/>
            <a:ext cx="4372893" cy="1021955"/>
          </a:xfrm>
          <a:custGeom>
            <a:avLst/>
            <a:gdLst/>
            <a:ahLst/>
            <a:cxnLst/>
            <a:rect r="r" b="b" t="t" l="l"/>
            <a:pathLst>
              <a:path h="1021955" w="4372893">
                <a:moveTo>
                  <a:pt x="0" y="0"/>
                </a:moveTo>
                <a:lnTo>
                  <a:pt x="4372893" y="0"/>
                </a:lnTo>
                <a:lnTo>
                  <a:pt x="4372893" y="1021955"/>
                </a:lnTo>
                <a:lnTo>
                  <a:pt x="0" y="1021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36916" y="4723541"/>
            <a:ext cx="3747646" cy="51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4050"/>
              </a:lnSpc>
              <a:spcBef>
                <a:spcPct val="0"/>
              </a:spcBef>
            </a:pPr>
            <a:r>
              <a:rPr lang="en-US" sz="2893" spc="-57">
                <a:solidFill>
                  <a:srgbClr val="145DA0"/>
                </a:solidFill>
                <a:latin typeface="Poppins Bold"/>
              </a:rPr>
              <a:t>Dhir Patel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63347" y="5250366"/>
            <a:ext cx="4069598" cy="33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674"/>
              </a:lnSpc>
              <a:spcBef>
                <a:spcPct val="0"/>
              </a:spcBef>
            </a:pPr>
            <a:r>
              <a:rPr lang="en-US" sz="1910" spc="-38">
                <a:solidFill>
                  <a:srgbClr val="145DA0"/>
                </a:solidFill>
                <a:latin typeface="Poppins"/>
              </a:rPr>
              <a:t>CEO &amp; Founder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345641" y="6333476"/>
            <a:ext cx="3788059" cy="32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</a:rPr>
              <a:t>BookMark.com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45641" y="6915425"/>
            <a:ext cx="3788059" cy="32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</a:rPr>
              <a:t>85th Board Street, New York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45641" y="5750809"/>
            <a:ext cx="3559508" cy="32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</a:rPr>
              <a:t>+123-456-7890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18333" y="4730793"/>
            <a:ext cx="748869" cy="739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2"/>
              </a:lnSpc>
            </a:pPr>
            <a:r>
              <a:rPr lang="en-US" sz="4294">
                <a:solidFill>
                  <a:srgbClr val="000000"/>
                </a:solidFill>
                <a:ea typeface="Canva Sans Bold"/>
              </a:rPr>
              <a:t>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DAF5trk1h5k</dc:identifier>
  <dcterms:modified xsi:type="dcterms:W3CDTF">2011-08-01T06:04:30Z</dcterms:modified>
  <cp:revision>1</cp:revision>
  <dc:title>Bookmark Presentation</dc:title>
</cp:coreProperties>
</file>